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2"/>
    <p:sldId id="285" r:id="rId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1pPr>
    <a:lvl2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2pPr>
    <a:lvl3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3pPr>
    <a:lvl4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4pPr>
    <a:lvl5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5pPr>
    <a:lvl6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6pPr>
    <a:lvl7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7pPr>
    <a:lvl8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8pPr>
    <a:lvl9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3"/>
    <p:restoredTop sz="94712"/>
  </p:normalViewPr>
  <p:slideViewPr>
    <p:cSldViewPr snapToGrid="0">
      <p:cViewPr varScale="1">
        <p:scale>
          <a:sx n="58" d="100"/>
          <a:sy n="58" d="100"/>
        </p:scale>
        <p:origin x="26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på præ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 på præsentation</a:t>
            </a:r>
          </a:p>
        </p:txBody>
      </p:sp>
      <p:sp>
        <p:nvSpPr>
          <p:cNvPr id="13" name="Brødtekst, niveau et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Undertitel på præsentation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kta – stor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nfo om fak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73201">
              <a:spcBef>
                <a:spcPts val="2500"/>
              </a:spcBef>
              <a:defRPr sz="2835" spc="-85"/>
            </a:lvl1pPr>
          </a:lstStyle>
          <a:p>
            <a:r>
              <a:t>Info om fakta</a:t>
            </a:r>
          </a:p>
        </p:txBody>
      </p:sp>
      <p:sp>
        <p:nvSpPr>
          <p:cNvPr id="120" name="Brødtekst, niveau e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1pPr>
            <a:lvl2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2pPr>
            <a:lvl3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3pPr>
            <a:lvl4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4pPr>
            <a:lvl5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100 %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1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22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2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lskrivels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72516">
              <a:defRPr sz="2744" spc="-82"/>
            </a:lvl1pPr>
          </a:lstStyle>
          <a:p>
            <a:r>
              <a:t>Tilskrivelse </a:t>
            </a:r>
          </a:p>
        </p:txBody>
      </p:sp>
      <p:sp>
        <p:nvSpPr>
          <p:cNvPr id="131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32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33" name="Brødtekst, niveau e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1pPr>
            <a:lvl2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2pPr>
            <a:lvl3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3pPr>
            <a:lvl4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4pPr>
            <a:lvl5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“Vigtigt citat”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518839134_3132x2088.jpg"/>
          <p:cNvSpPr>
            <a:spLocks noGrp="1"/>
          </p:cNvSpPr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766363123_1851x1194.jpg"/>
          <p:cNvSpPr>
            <a:spLocks noGrp="1"/>
          </p:cNvSpPr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981594838_2460x1641.jpg"/>
          <p:cNvSpPr>
            <a:spLocks noGrp="1"/>
          </p:cNvSpPr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463013163_3048x2031.jpg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014407370_Retouch_4050x2379.jpg"/>
          <p:cNvSpPr>
            <a:spLocks noGrp="1"/>
          </p:cNvSpPr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el på præsenta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t>Titel på præsentation</a:t>
            </a:r>
          </a:p>
        </p:txBody>
      </p:sp>
      <p:sp>
        <p:nvSpPr>
          <p:cNvPr id="23" name="Brødtekst, niveau e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r>
              <a:t>Undertitel på præsentation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fo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18839134_3132x2088.jpg"/>
          <p:cNvSpPr>
            <a:spLocks noGrp="1"/>
          </p:cNvSpPr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" name="Titel på lysbillede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r>
              <a:t>Titel på lysbillede</a:t>
            </a:r>
          </a:p>
        </p:txBody>
      </p:sp>
      <p:sp>
        <p:nvSpPr>
          <p:cNvPr id="33" name="Brødtekst, niveau e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r>
              <a:t>Undertitel på lysbillede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rfatter og d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Forfatter og dato</a:t>
            </a:r>
          </a:p>
        </p:txBody>
      </p:sp>
      <p:sp>
        <p:nvSpPr>
          <p:cNvPr id="42" name="Undertitel på lysbilled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z="3430" spc="-102"/>
            </a:lvl1pPr>
          </a:lstStyle>
          <a:p>
            <a:r>
              <a:t>Undertitel på lysbillede</a:t>
            </a:r>
          </a:p>
        </p:txBody>
      </p:sp>
      <p:sp>
        <p:nvSpPr>
          <p:cNvPr id="43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44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45" name="Titel på lysbilled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Titel på lysbillede</a:t>
            </a:r>
          </a:p>
        </p:txBody>
      </p:sp>
      <p:sp>
        <p:nvSpPr>
          <p:cNvPr id="46" name="Brødtekst, niveau et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Punktopstillet tekst på lysbillede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769830" y="12940645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rfatter og d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Forfatter og dato</a:t>
            </a:r>
          </a:p>
        </p:txBody>
      </p:sp>
      <p:sp>
        <p:nvSpPr>
          <p:cNvPr id="55" name="Brødtekst, niveau et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Punktopstillet tekst på lysbillede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6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57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5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1071588906_5475x3081_03.jpg" descr="1071588906_5475x3081_03.jpg"/>
          <p:cNvPicPr>
            <a:picLocks noChangeAspect="1"/>
          </p:cNvPicPr>
          <p:nvPr/>
        </p:nvPicPr>
        <p:blipFill>
          <a:blip r:embed="rId2"/>
          <a:srcRect l="1332" t="47600" r="46378"/>
          <a:stretch>
            <a:fillRect/>
          </a:stretch>
        </p:blipFill>
        <p:spPr>
          <a:xfrm rot="21594000">
            <a:off x="-15269" y="-21302"/>
            <a:ext cx="24446071" cy="13785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" y="0"/>
                </a:moveTo>
                <a:lnTo>
                  <a:pt x="0" y="21550"/>
                </a:lnTo>
                <a:lnTo>
                  <a:pt x="16175" y="21600"/>
                </a:lnTo>
                <a:lnTo>
                  <a:pt x="21579" y="21600"/>
                </a:lnTo>
                <a:lnTo>
                  <a:pt x="21600" y="67"/>
                </a:lnTo>
                <a:lnTo>
                  <a:pt x="2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9" name="Titel på afsnit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Titel på afsnit</a:t>
            </a:r>
          </a:p>
        </p:txBody>
      </p:sp>
      <p:sp>
        <p:nvSpPr>
          <p:cNvPr id="80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rfatter og d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Forfatter og dato</a:t>
            </a:r>
          </a:p>
        </p:txBody>
      </p:sp>
      <p:sp>
        <p:nvSpPr>
          <p:cNvPr id="88" name="Undertitel på lysbilled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z="3430" spc="-102"/>
            </a:lvl1pPr>
          </a:lstStyle>
          <a:p>
            <a:r>
              <a:t>Undertitel på lysbillede </a:t>
            </a:r>
          </a:p>
        </p:txBody>
      </p:sp>
      <p:sp>
        <p:nvSpPr>
          <p:cNvPr id="89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90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91" name="Titel på lysbilled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Titel på lysbillede</a:t>
            </a:r>
          </a:p>
        </p:txBody>
      </p:sp>
      <p:sp>
        <p:nvSpPr>
          <p:cNvPr id="9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orfatter og d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Forfatter og dato</a:t>
            </a:r>
          </a:p>
        </p:txBody>
      </p:sp>
      <p:sp>
        <p:nvSpPr>
          <p:cNvPr id="100" name="Undertitel på dagsorde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z="3430" spc="-102"/>
            </a:lvl1pPr>
          </a:lstStyle>
          <a:p>
            <a:r>
              <a:t>Undertitel på dagsorden</a:t>
            </a:r>
          </a:p>
        </p:txBody>
      </p:sp>
      <p:sp>
        <p:nvSpPr>
          <p:cNvPr id="101" name="Brødtekst, niveau et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1pPr>
            <a:lvl2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2pPr>
            <a:lvl3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3pPr>
            <a:lvl4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4pPr>
            <a:lvl5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Emner på dagsorden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2" name="Titel på dagsorden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Titel på dagsorden</a:t>
            </a:r>
          </a:p>
        </p:txBody>
      </p:sp>
      <p:sp>
        <p:nvSpPr>
          <p:cNvPr id="103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rgbClr val="EA54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04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dm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rødtekst, niveau e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1pPr>
            <a:lvl2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2pPr>
            <a:lvl3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3pPr>
            <a:lvl4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4pPr>
            <a:lvl5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Udmelding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71588906_5475x3081_02.jpg" descr="1071588906_5475x3081_02.jpg"/>
          <p:cNvPicPr>
            <a:picLocks noChangeAspect="1"/>
          </p:cNvPicPr>
          <p:nvPr/>
        </p:nvPicPr>
        <p:blipFill>
          <a:blip r:embed="rId16"/>
          <a:srcRect t="21" b="21"/>
          <a:stretch>
            <a:fillRect/>
          </a:stretch>
        </p:blipFill>
        <p:spPr>
          <a:xfrm>
            <a:off x="0" y="0"/>
            <a:ext cx="2438400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 på præsentation"/>
          <p:cNvSpPr txBox="1">
            <a:spLocks noGrp="1"/>
          </p:cNvSpPr>
          <p:nvPr>
            <p:ph type="title" hasCustomPrompt="1"/>
          </p:nvPr>
        </p:nvSpPr>
        <p:spPr>
          <a:xfrm>
            <a:off x="799585" y="4935940"/>
            <a:ext cx="21869401" cy="469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Titel på præsentation</a:t>
            </a:r>
          </a:p>
        </p:txBody>
      </p:sp>
      <p:sp>
        <p:nvSpPr>
          <p:cNvPr id="4" name="Brødtekst, niveau et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Undertitel på præsentation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773640" y="12938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3428914">
              <a:defRPr sz="2000"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62E21CF-4544-43FB-AE56-21FF22864C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BF1B06-4AE6-4FEB-ADC6-C027C035B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3374895"/>
            <a:ext cx="21869400" cy="8880605"/>
          </a:xfrm>
        </p:spPr>
        <p:txBody>
          <a:bodyPr lIns="50800" tIns="50800" rIns="50800" bIns="50800" anchor="t">
            <a:normAutofit fontScale="85000"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b="0" u="none" dirty="0"/>
              <a:t>SURF manages all </a:t>
            </a:r>
            <a:r>
              <a:rPr lang="en-GB" b="0" u="none" dirty="0" err="1"/>
              <a:t>eduVPN</a:t>
            </a:r>
            <a:r>
              <a:rPr lang="en-GB" b="0" u="none" dirty="0"/>
              <a:t> instances in NL -&gt; a managed cloud-like service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b="0" u="none" dirty="0"/>
              <a:t>Most work for SURF -&gt; is the initial ”setup” for an institute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b="0" u="none" dirty="0"/>
              <a:t>“Never change a winning team” -&gt; a “working” VPN won’t quickly be replaced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b="0" u="none" dirty="0"/>
              <a:t>In 2020 uptake increase because of COVID -&gt; currently 27 institutes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b="0" u="none" dirty="0"/>
              <a:t>Since Q2 2021 slowdown of new institutes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b="0" u="none" dirty="0"/>
              <a:t>Most usage is in universities -&gt; VPN for research papers, internal systems, license servers, remote management, add 2FA to various services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b="0" u="none" dirty="0"/>
              <a:t>In </a:t>
            </a:r>
            <a:r>
              <a:rPr lang="en-GB" b="0" u="none" dirty="0" err="1"/>
              <a:t>polytechniques</a:t>
            </a:r>
            <a:r>
              <a:rPr lang="en-GB" b="0" u="none" dirty="0"/>
              <a:t> </a:t>
            </a:r>
            <a:r>
              <a:rPr lang="en-GB" b="0" u="none" dirty="0" err="1"/>
              <a:t>primairy</a:t>
            </a:r>
            <a:r>
              <a:rPr lang="en-GB" b="0" u="none" dirty="0"/>
              <a:t> usage seems “access to a license server”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b="0" u="none" dirty="0"/>
              <a:t>Institutes that moved to public services -&gt; not much usage</a:t>
            </a:r>
          </a:p>
          <a:p>
            <a:pPr marL="685800" lvl="1" indent="-685800">
              <a:buFont typeface="Arial"/>
              <a:buChar char="•"/>
            </a:pPr>
            <a:endParaRPr lang="da-DK" b="0" u="non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5707AD5-E6DE-474B-BF59-1977BB96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best practices lessons from NL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73768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62E21CF-4544-43FB-AE56-21FF22864C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BF1B06-4AE6-4FEB-ADC6-C027C035B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3374895"/>
            <a:ext cx="21869400" cy="8880605"/>
          </a:xfrm>
        </p:spPr>
        <p:txBody>
          <a:bodyPr lIns="50800" tIns="50800" rIns="50800" bIns="50800" anchor="t"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b="0" u="none" dirty="0"/>
              <a:t>Quite some organisations use short session times , like 12 hours</a:t>
            </a:r>
          </a:p>
          <a:p>
            <a:r>
              <a:rPr lang="en-GB" b="0" u="none" dirty="0"/>
              <a:t>Requests: “managed devices support”</a:t>
            </a:r>
          </a:p>
          <a:p>
            <a:r>
              <a:rPr lang="en-GB" b="0" u="none" dirty="0"/>
              <a:t>				“</a:t>
            </a:r>
            <a:r>
              <a:rPr lang="en-GB" b="0" u="none" dirty="0" err="1"/>
              <a:t>eduVPN</a:t>
            </a:r>
            <a:r>
              <a:rPr lang="en-GB" b="0" u="none" dirty="0"/>
              <a:t> only works when windows is up2date”</a:t>
            </a:r>
          </a:p>
          <a:p>
            <a:r>
              <a:rPr lang="en-GB" b="0" u="none" dirty="0"/>
              <a:t>				“</a:t>
            </a:r>
            <a:r>
              <a:rPr lang="en-GB" b="0" u="none" dirty="0" err="1"/>
              <a:t>eduVPN</a:t>
            </a:r>
            <a:r>
              <a:rPr lang="en-GB" b="0" u="none" dirty="0"/>
              <a:t> runs before windows login”</a:t>
            </a:r>
          </a:p>
          <a:p>
            <a:pPr lvl="1"/>
            <a:endParaRPr lang="da-DK" b="0" u="none" dirty="0"/>
          </a:p>
          <a:p>
            <a:pPr lvl="1"/>
            <a:r>
              <a:rPr lang="da-DK" b="0" u="none" dirty="0"/>
              <a:t>Pilot:		</a:t>
            </a:r>
            <a:r>
              <a:rPr lang="da-DK" b="0" u="none" dirty="0" err="1"/>
              <a:t>Running</a:t>
            </a:r>
            <a:r>
              <a:rPr lang="da-DK" b="0" u="none" dirty="0"/>
              <a:t> </a:t>
            </a:r>
            <a:r>
              <a:rPr lang="da-DK" b="0" u="none" dirty="0" err="1"/>
              <a:t>Suricata</a:t>
            </a:r>
            <a:r>
              <a:rPr lang="da-DK" b="0" u="none" dirty="0"/>
              <a:t> </a:t>
            </a:r>
            <a:r>
              <a:rPr lang="da-DK" b="0" u="none" dirty="0" err="1"/>
              <a:t>combined</a:t>
            </a:r>
            <a:r>
              <a:rPr lang="da-DK" b="0" u="none" dirty="0"/>
              <a:t> with </a:t>
            </a:r>
            <a:r>
              <a:rPr lang="da-DK" b="0" u="none" dirty="0" err="1"/>
              <a:t>eduVPN</a:t>
            </a:r>
            <a:r>
              <a:rPr lang="da-DK" b="0" u="none" dirty="0"/>
              <a:t> -&gt; </a:t>
            </a:r>
            <a:r>
              <a:rPr lang="da-DK" b="0" u="none" dirty="0" err="1"/>
              <a:t>detect</a:t>
            </a:r>
            <a:r>
              <a:rPr lang="da-DK" b="0" u="none" dirty="0"/>
              <a:t> </a:t>
            </a:r>
            <a:r>
              <a:rPr lang="da-DK" b="0" u="none" dirty="0" err="1"/>
              <a:t>malicious</a:t>
            </a:r>
            <a:r>
              <a:rPr lang="da-DK" b="0" u="none" dirty="0"/>
              <a:t> </a:t>
            </a:r>
            <a:r>
              <a:rPr lang="da-DK" b="0" u="none" dirty="0" err="1"/>
              <a:t>traffic</a:t>
            </a:r>
            <a:endParaRPr lang="da-DK" b="0" u="non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5707AD5-E6DE-474B-BF59-1977BB96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best practices lessons from NL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38118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173</Words>
  <Application>Microsoft Macintosh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Avenir Next Demi Bold</vt:lpstr>
      <vt:lpstr>Avenir Next Medium</vt:lpstr>
      <vt:lpstr>Avenir Next Regular</vt:lpstr>
      <vt:lpstr>Helvetica Neue</vt:lpstr>
      <vt:lpstr>27_Showcase</vt:lpstr>
      <vt:lpstr>best practices lessons from NL</vt:lpstr>
      <vt:lpstr>best practices lessons from NL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eduVPN deployers’ meeting</dc:title>
  <cp:lastModifiedBy>Microsoft Office User</cp:lastModifiedBy>
  <cp:revision>47</cp:revision>
  <cp:lastPrinted>2021-03-24T13:40:47Z</cp:lastPrinted>
  <dcterms:modified xsi:type="dcterms:W3CDTF">2021-11-17T09:15:05Z</dcterms:modified>
</cp:coreProperties>
</file>