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3" r:id="rId2"/>
    <p:sldId id="278" r:id="rId3"/>
    <p:sldId id="284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1pPr>
    <a:lvl2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2pPr>
    <a:lvl3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3pPr>
    <a:lvl4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4pPr>
    <a:lvl5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5pPr>
    <a:lvl6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6pPr>
    <a:lvl7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7pPr>
    <a:lvl8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8pPr>
    <a:lvl9pPr marL="0" marR="0" indent="0" algn="l" defTabSz="584200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Demi Bold"/>
        <a:ea typeface="Avenir Next Demi Bold"/>
        <a:cs typeface="Avenir Next Demi Bold"/>
        <a:sym typeface="Avenir Next Demi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60" d="100"/>
          <a:sy n="60" d="100"/>
        </p:scale>
        <p:origin x="5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på præ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 på præsentation</a:t>
            </a:r>
          </a:p>
        </p:txBody>
      </p:sp>
      <p:sp>
        <p:nvSpPr>
          <p:cNvPr id="13" name="Brødtekst, niveau et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Undertitel på præsentation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kta – stor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fo om fak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73201">
              <a:spcBef>
                <a:spcPts val="2500"/>
              </a:spcBef>
              <a:defRPr sz="2835" spc="-85"/>
            </a:lvl1pPr>
          </a:lstStyle>
          <a:p>
            <a:r>
              <a:t>Info om fakta</a:t>
            </a:r>
          </a:p>
        </p:txBody>
      </p:sp>
      <p:sp>
        <p:nvSpPr>
          <p:cNvPr id="120" name="Brødtekst, niveau e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100 %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1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2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lskrivels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72516">
              <a:defRPr sz="2744" spc="-82"/>
            </a:lvl1pPr>
          </a:lstStyle>
          <a:p>
            <a:r>
              <a:t>Tilskrivelse </a:t>
            </a:r>
          </a:p>
        </p:txBody>
      </p:sp>
      <p:sp>
        <p:nvSpPr>
          <p:cNvPr id="131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2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33" name="Brødtekst, niveau e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1pPr>
            <a:lvl2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2pPr>
            <a:lvl3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3pPr>
            <a:lvl4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4pPr>
            <a:lvl5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“Vigtigt citat”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518839134_3132x2088.jpg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766363123_1851x1194.jpg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981594838_2460x1641.jpg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463013163_3048x2031.jpg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14407370_Retouch_4050x2379.jpg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på præsenta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Titel på præsentation</a:t>
            </a:r>
          </a:p>
        </p:txBody>
      </p:sp>
      <p:sp>
        <p:nvSpPr>
          <p:cNvPr id="23" name="Brødtekst, niveau e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Undertitel på præsentation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foto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18839134_3132x2088.jpg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Titel på lysbillede</a:t>
            </a:r>
          </a:p>
        </p:txBody>
      </p:sp>
      <p:sp>
        <p:nvSpPr>
          <p:cNvPr id="33" name="Brødtekst, niveau e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Undertitel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rfatter og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Forfatter og dato</a:t>
            </a:r>
          </a:p>
        </p:txBody>
      </p:sp>
      <p:sp>
        <p:nvSpPr>
          <p:cNvPr id="42" name="Undertitel på lysbilled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Undertitel på lysbillede</a:t>
            </a:r>
          </a:p>
        </p:txBody>
      </p:sp>
      <p:sp>
        <p:nvSpPr>
          <p:cNvPr id="43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4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45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på lysbillede</a:t>
            </a:r>
          </a:p>
        </p:txBody>
      </p:sp>
      <p:sp>
        <p:nvSpPr>
          <p:cNvPr id="46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Punktopstillet tekst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769830" y="12940645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rfatter og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Forfatter og dato</a:t>
            </a:r>
          </a:p>
        </p:txBody>
      </p:sp>
      <p:sp>
        <p:nvSpPr>
          <p:cNvPr id="55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Punktopstillet tekst på lysbillede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7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1071588906_5475x3081_03.jpg" descr="1071588906_5475x3081_03.jpg"/>
          <p:cNvPicPr>
            <a:picLocks noChangeAspect="1"/>
          </p:cNvPicPr>
          <p:nvPr/>
        </p:nvPicPr>
        <p:blipFill>
          <a:blip r:embed="rId2"/>
          <a:srcRect l="1332" t="47600" r="46378"/>
          <a:stretch>
            <a:fillRect/>
          </a:stretch>
        </p:blipFill>
        <p:spPr>
          <a:xfrm rot="21594000">
            <a:off x="-15269" y="-21302"/>
            <a:ext cx="24446071" cy="13785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" y="0"/>
                </a:moveTo>
                <a:lnTo>
                  <a:pt x="0" y="21550"/>
                </a:lnTo>
                <a:lnTo>
                  <a:pt x="16175" y="21600"/>
                </a:lnTo>
                <a:lnTo>
                  <a:pt x="21579" y="21600"/>
                </a:lnTo>
                <a:lnTo>
                  <a:pt x="21600" y="67"/>
                </a:lnTo>
                <a:lnTo>
                  <a:pt x="2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9" name="Titel på afsnit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Titel på afsnit</a:t>
            </a:r>
          </a:p>
        </p:txBody>
      </p:sp>
      <p:sp>
        <p:nvSpPr>
          <p:cNvPr id="8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rfatter og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Forfatter og dato</a:t>
            </a:r>
          </a:p>
        </p:txBody>
      </p:sp>
      <p:sp>
        <p:nvSpPr>
          <p:cNvPr id="88" name="Undertitel på lysbilled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Undertitel på lysbillede </a:t>
            </a:r>
          </a:p>
        </p:txBody>
      </p:sp>
      <p:sp>
        <p:nvSpPr>
          <p:cNvPr id="89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0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91" name="Titel på lysbilled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på lysbillede</a:t>
            </a:r>
          </a:p>
        </p:txBody>
      </p:sp>
      <p:sp>
        <p:nvSpPr>
          <p:cNvPr id="9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rfatter og d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66674">
              <a:spcBef>
                <a:spcPts val="3100"/>
              </a:spcBef>
              <a:defRPr sz="1940" spc="-58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Forfatter og dato</a:t>
            </a:r>
          </a:p>
        </p:txBody>
      </p:sp>
      <p:sp>
        <p:nvSpPr>
          <p:cNvPr id="100" name="Undertitel på dagsorde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>
            <a:lvl1pPr defTabSz="572516">
              <a:defRPr sz="3430" spc="-102"/>
            </a:lvl1pPr>
          </a:lstStyle>
          <a:p>
            <a:r>
              <a:t>Undertitel på dagsorden</a:t>
            </a:r>
          </a:p>
        </p:txBody>
      </p:sp>
      <p:sp>
        <p:nvSpPr>
          <p:cNvPr id="101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Emner på dagsorden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Titel på dagsorden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på dagsorden</a:t>
            </a:r>
          </a:p>
        </p:txBody>
      </p:sp>
      <p:sp>
        <p:nvSpPr>
          <p:cNvPr id="103" name="Rektangel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rgbClr val="EA54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1531">
              <a:defRPr sz="2200" spc="-44"/>
            </a:pPr>
            <a:endParaRPr/>
          </a:p>
        </p:txBody>
      </p:sp>
      <p:sp>
        <p:nvSpPr>
          <p:cNvPr id="10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dm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rødtekst, niveau et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r>
              <a:t>Udmelding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71588906_5475x3081_02.jpg" descr="1071588906_5475x3081_02.jpg"/>
          <p:cNvPicPr>
            <a:picLocks noChangeAspect="1"/>
          </p:cNvPicPr>
          <p:nvPr/>
        </p:nvPicPr>
        <p:blipFill>
          <a:blip r:embed="rId16"/>
          <a:srcRect t="21" b="21"/>
          <a:stretch>
            <a:fillRect/>
          </a:stretch>
        </p:blipFill>
        <p:spPr>
          <a:xfrm>
            <a:off x="0" y="0"/>
            <a:ext cx="2438400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 på præsentation"/>
          <p:cNvSpPr txBox="1">
            <a:spLocks noGrp="1"/>
          </p:cNvSpPr>
          <p:nvPr>
            <p:ph type="title" hasCustomPrompt="1"/>
          </p:nvPr>
        </p:nvSpPr>
        <p:spPr>
          <a:xfrm>
            <a:off x="799585" y="4935940"/>
            <a:ext cx="21869401" cy="46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Titel på præsentation</a:t>
            </a:r>
          </a:p>
        </p:txBody>
      </p:sp>
      <p:sp>
        <p:nvSpPr>
          <p:cNvPr id="4" name="Brødtekst, niveau et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Undertitel på præsentation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773640" y="12938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3428914">
              <a:defRPr sz="20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fld id="{86CB4B4D-7CA3-9044-876B-883B54F8677D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Avenir Next Demi Bold"/>
          <a:ea typeface="Avenir Next Demi Bold"/>
          <a:cs typeface="Avenir Next Demi Bold"/>
          <a:sym typeface="Avenir Next Demi 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3428914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ryptpad.fr/pad/#/2/pad/view/-z9LdSlgHavClUvw2g50Xs4KwLXNF1m7eoMHCX1kH+E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62E21CF-4544-43FB-AE56-21FF22864C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EBF1B06-4AE6-4FEB-ADC6-C027C035B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3374895"/>
            <a:ext cx="21869400" cy="8880605"/>
          </a:xfrm>
        </p:spPr>
        <p:txBody>
          <a:bodyPr lIns="50800" tIns="50800" rIns="50800" bIns="50800" anchor="t">
            <a:normAutofit/>
          </a:bodyPr>
          <a:lstStyle/>
          <a:p>
            <a:r>
              <a:rPr lang="en-GB" b="0" u="none" dirty="0"/>
              <a:t>Why a policy?</a:t>
            </a:r>
          </a:p>
          <a:p>
            <a:pPr marL="685800" lvl="2" indent="-685800">
              <a:buFont typeface="Arial"/>
              <a:buChar char="•"/>
            </a:pPr>
            <a:r>
              <a:rPr lang="en-GB" b="0" u="none" dirty="0"/>
              <a:t>Crucial for Secure Internet use case because of the need for collaboration</a:t>
            </a:r>
          </a:p>
          <a:p>
            <a:pPr marL="685800" lvl="4" indent="-685800">
              <a:buFont typeface="Arial" panose="020B0604020202020204" pitchFamily="34" charset="0"/>
              <a:buChar char="•"/>
            </a:pPr>
            <a:r>
              <a:rPr lang="en-GB" b="0" u="none" dirty="0"/>
              <a:t>Important for ”quality insurance” for Institute Access</a:t>
            </a:r>
          </a:p>
          <a:p>
            <a:pPr marL="685800" lvl="4" indent="-685800">
              <a:buFont typeface="Arial" panose="020B0604020202020204" pitchFamily="34" charset="0"/>
              <a:buChar char="•"/>
            </a:pPr>
            <a:r>
              <a:rPr lang="en-GB" b="0" u="none" dirty="0"/>
              <a:t>Let’s Connect! Is available for other cases</a:t>
            </a:r>
          </a:p>
          <a:p>
            <a:pPr marL="685800" lvl="1" indent="-685800">
              <a:buFont typeface="Arial"/>
              <a:buChar char="•"/>
            </a:pPr>
            <a:endParaRPr lang="da-DK" b="0" u="non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5707AD5-E6DE-474B-BF59-1977BB96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/>
              <a:t>Policy </a:t>
            </a:r>
            <a:r>
              <a:rPr lang="da-DK" b="0" dirty="0" err="1"/>
              <a:t>matters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5073768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A5731CB-4D6C-7D4E-86B2-0898D3C031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DK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AE8D11-F2D9-7F40-9827-6F4F6C972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998381"/>
            <a:ext cx="21869400" cy="9257119"/>
          </a:xfrm>
        </p:spPr>
        <p:txBody>
          <a:bodyPr>
            <a:normAutofit/>
          </a:bodyPr>
          <a:lstStyle/>
          <a:p>
            <a:pPr lvl="4"/>
            <a:r>
              <a:rPr lang="en-GB" b="0" u="none" dirty="0"/>
              <a:t>Current policy adopted in 2019 has limitations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0" u="none" dirty="0"/>
              <a:t>Many elements don’t apply to Institute Access and the following part is most of the time ignored:</a:t>
            </a:r>
          </a:p>
          <a:p>
            <a:r>
              <a:rPr lang="da-DK" b="0" u="none" dirty="0"/>
              <a:t>”</a:t>
            </a:r>
            <a:r>
              <a:rPr lang="da-DK" b="0" u="none" dirty="0" err="1"/>
              <a:t>eduVPN</a:t>
            </a:r>
            <a:r>
              <a:rPr lang="da-DK" b="0" u="none" dirty="0"/>
              <a:t> </a:t>
            </a:r>
            <a:r>
              <a:rPr lang="da-DK" b="0" u="none" dirty="0" err="1"/>
              <a:t>can</a:t>
            </a:r>
            <a:r>
              <a:rPr lang="da-DK" b="0" u="none" dirty="0"/>
              <a:t> </a:t>
            </a:r>
            <a:r>
              <a:rPr lang="da-DK" b="0" u="none" dirty="0" err="1"/>
              <a:t>also</a:t>
            </a:r>
            <a:r>
              <a:rPr lang="da-DK" b="0" u="none" dirty="0"/>
              <a:t> </a:t>
            </a:r>
            <a:r>
              <a:rPr lang="da-DK" b="0" u="none" dirty="0" err="1"/>
              <a:t>be</a:t>
            </a:r>
            <a:r>
              <a:rPr lang="da-DK" b="0" u="none" dirty="0"/>
              <a:t> </a:t>
            </a:r>
            <a:r>
              <a:rPr lang="da-DK" b="0" u="none" dirty="0" err="1"/>
              <a:t>used</a:t>
            </a:r>
            <a:r>
              <a:rPr lang="da-DK" b="0" u="none" dirty="0"/>
              <a:t> for </a:t>
            </a:r>
            <a:r>
              <a:rPr lang="da-DK" b="0" u="none" dirty="0" err="1"/>
              <a:t>creating</a:t>
            </a:r>
            <a:r>
              <a:rPr lang="da-DK" b="0" u="none" dirty="0"/>
              <a:t> a </a:t>
            </a:r>
            <a:r>
              <a:rPr lang="da-DK" b="0" u="none" dirty="0" err="1"/>
              <a:t>secure</a:t>
            </a:r>
            <a:r>
              <a:rPr lang="da-DK" b="0" u="none" dirty="0"/>
              <a:t> and </a:t>
            </a:r>
            <a:r>
              <a:rPr lang="da-DK" b="0" u="none" dirty="0" err="1"/>
              <a:t>trusted</a:t>
            </a:r>
            <a:r>
              <a:rPr lang="da-DK" b="0" u="none" dirty="0"/>
              <a:t> </a:t>
            </a:r>
            <a:r>
              <a:rPr lang="da-DK" b="0" u="none" dirty="0" err="1"/>
              <a:t>path</a:t>
            </a:r>
            <a:r>
              <a:rPr lang="da-DK" b="0" u="none" dirty="0"/>
              <a:t> </a:t>
            </a:r>
            <a:r>
              <a:rPr lang="da-DK" b="0" u="none" dirty="0" err="1"/>
              <a:t>into</a:t>
            </a:r>
            <a:r>
              <a:rPr lang="da-DK" b="0" u="none" dirty="0"/>
              <a:t> the institution </a:t>
            </a:r>
            <a:r>
              <a:rPr lang="da-DK" b="0" u="none" dirty="0" err="1"/>
              <a:t>network</a:t>
            </a:r>
            <a:r>
              <a:rPr lang="da-DK" b="0" u="none" dirty="0"/>
              <a:t>/datacenter in </a:t>
            </a:r>
            <a:r>
              <a:rPr lang="da-DK" b="0" u="none" dirty="0" err="1"/>
              <a:t>order</a:t>
            </a:r>
            <a:r>
              <a:rPr lang="da-DK" b="0" u="none" dirty="0"/>
              <a:t> to provide </a:t>
            </a:r>
            <a:r>
              <a:rPr lang="da-DK" b="0" u="none" dirty="0" err="1"/>
              <a:t>secure</a:t>
            </a:r>
            <a:r>
              <a:rPr lang="da-DK" b="0" u="none" dirty="0"/>
              <a:t> </a:t>
            </a:r>
            <a:r>
              <a:rPr lang="da-DK" b="0" u="none" dirty="0" err="1"/>
              <a:t>access</a:t>
            </a:r>
            <a:r>
              <a:rPr lang="da-DK" b="0" u="none" dirty="0"/>
              <a:t> to </a:t>
            </a:r>
            <a:r>
              <a:rPr lang="da-DK" b="0" u="none" dirty="0" err="1"/>
              <a:t>internal</a:t>
            </a:r>
            <a:r>
              <a:rPr lang="da-DK" b="0" u="none" dirty="0"/>
              <a:t> services. For </a:t>
            </a:r>
            <a:r>
              <a:rPr lang="da-DK" b="0" u="none" dirty="0" err="1"/>
              <a:t>this</a:t>
            </a:r>
            <a:r>
              <a:rPr lang="da-DK" b="0" u="none" dirty="0"/>
              <a:t> </a:t>
            </a:r>
            <a:r>
              <a:rPr lang="da-DK" b="0" u="none" dirty="0" err="1"/>
              <a:t>specific</a:t>
            </a:r>
            <a:r>
              <a:rPr lang="da-DK" b="0" u="none" dirty="0"/>
              <a:t> </a:t>
            </a:r>
            <a:r>
              <a:rPr lang="da-DK" b="0" u="none" dirty="0" err="1"/>
              <a:t>use</a:t>
            </a:r>
            <a:r>
              <a:rPr lang="da-DK" b="0" u="none" dirty="0"/>
              <a:t> case </a:t>
            </a:r>
            <a:r>
              <a:rPr lang="da-DK" b="0" u="none" dirty="0" err="1"/>
              <a:t>only</a:t>
            </a:r>
            <a:r>
              <a:rPr lang="da-DK" b="0" u="none" dirty="0"/>
              <a:t> items 3.1 </a:t>
            </a:r>
            <a:r>
              <a:rPr lang="da-DK" b="0" u="none" dirty="0" err="1"/>
              <a:t>till</a:t>
            </a:r>
            <a:r>
              <a:rPr lang="da-DK" b="0" u="none" dirty="0"/>
              <a:t> 3.5 </a:t>
            </a:r>
            <a:r>
              <a:rPr lang="da-DK" b="0" u="none" dirty="0" err="1"/>
              <a:t>are</a:t>
            </a:r>
            <a:r>
              <a:rPr lang="da-DK" b="0" u="none" dirty="0"/>
              <a:t> relevant. 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0" u="none" dirty="0"/>
              <a:t>Some elements could be simplified (e.g. distinction between </a:t>
            </a:r>
            <a:r>
              <a:rPr lang="en-US" b="0" u="none" dirty="0" err="1"/>
              <a:t>eNO</a:t>
            </a:r>
            <a:r>
              <a:rPr lang="en-US" b="0" u="none" dirty="0"/>
              <a:t> and </a:t>
            </a:r>
            <a:r>
              <a:rPr lang="en-US" b="0" u="none" dirty="0" err="1"/>
              <a:t>eIO</a:t>
            </a:r>
            <a:r>
              <a:rPr lang="en-US" b="0" u="none" dirty="0"/>
              <a:t>)</a:t>
            </a:r>
          </a:p>
          <a:p>
            <a:endParaRPr lang="da-DK" b="0" u="none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b="0" u="none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lang="en-US" b="0" u="none" dirty="0"/>
          </a:p>
          <a:p>
            <a:endParaRPr lang="en-US" b="0" u="none" dirty="0"/>
          </a:p>
          <a:p>
            <a:endParaRPr lang="en-US" b="0" u="non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52138F0-8255-2F47-8499-AF59323C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DK"/>
              <a:t>Technical ROADMAP</a:t>
            </a:r>
          </a:p>
        </p:txBody>
      </p:sp>
    </p:spTree>
    <p:extLst>
      <p:ext uri="{BB962C8B-B14F-4D97-AF65-F5344CB8AC3E}">
        <p14:creationId xmlns:p14="http://schemas.microsoft.com/office/powerpoint/2010/main" val="37276388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77C786-132E-4447-AB42-26186E304D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DK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54E68C-24F7-9846-B23B-570A9E93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3104707"/>
            <a:ext cx="21869400" cy="915079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b="0" u="none" dirty="0"/>
              <a:t>No designation of the </a:t>
            </a:r>
            <a:r>
              <a:rPr lang="da-DK" b="0" u="none" dirty="0" err="1"/>
              <a:t>Gegoc</a:t>
            </a:r>
            <a:endParaRPr lang="fr-DK" b="0" u="none"/>
          </a:p>
          <a:p>
            <a:pPr marL="685800" lvl="4" indent="-685800">
              <a:buFont typeface="Arial" panose="020B0604020202020204" pitchFamily="34" charset="0"/>
              <a:buChar char="•"/>
            </a:pPr>
            <a:r>
              <a:rPr lang="da-DK" b="0" u="none" dirty="0"/>
              <a:t>Not so </a:t>
            </a:r>
            <a:r>
              <a:rPr lang="da-DK" b="0" u="none" dirty="0" err="1"/>
              <a:t>much</a:t>
            </a:r>
            <a:r>
              <a:rPr lang="da-DK" b="0" u="none" dirty="0"/>
              <a:t> on </a:t>
            </a:r>
            <a:r>
              <a:rPr lang="da-DK" b="0" u="none" dirty="0" err="1"/>
              <a:t>privacy</a:t>
            </a:r>
            <a:r>
              <a:rPr lang="da-DK" b="0" u="none" dirty="0"/>
              <a:t> elements</a:t>
            </a:r>
          </a:p>
          <a:p>
            <a:pPr marL="685800" lvl="4" indent="-685800">
              <a:buFont typeface="Arial" panose="020B0604020202020204" pitchFamily="34" charset="0"/>
              <a:buChar char="•"/>
            </a:pPr>
            <a:endParaRPr lang="da-DK" b="0" u="none" dirty="0"/>
          </a:p>
          <a:p>
            <a:pPr marL="685800" lvl="4" indent="-685800">
              <a:buFont typeface="Arial" panose="020B0604020202020204" pitchFamily="34" charset="0"/>
              <a:buChar char="•"/>
            </a:pPr>
            <a:r>
              <a:rPr lang="da-DK" b="0" u="none" dirty="0" err="1"/>
              <a:t>Current</a:t>
            </a:r>
            <a:r>
              <a:rPr lang="da-DK" b="0" u="none" dirty="0"/>
              <a:t> </a:t>
            </a:r>
            <a:r>
              <a:rPr lang="da-DK" b="0" u="none" dirty="0" err="1"/>
              <a:t>draft</a:t>
            </a:r>
            <a:r>
              <a:rPr lang="da-DK" b="0" u="none" dirty="0"/>
              <a:t>: </a:t>
            </a:r>
            <a:r>
              <a:rPr lang="da-DK" b="0" u="none" dirty="0">
                <a:hlinkClick r:id="rId2"/>
              </a:rPr>
              <a:t>https://cryptpad.fr/pad/#/2/pad/view/-z9LdSlgHavClUvw2g50Xs4KwLXNF1m7eoMHCX1kH+E/</a:t>
            </a:r>
            <a:r>
              <a:rPr lang="da-DK" b="0" u="none" dirty="0"/>
              <a:t> </a:t>
            </a:r>
            <a:endParaRPr lang="fr-DK" b="0" u="none"/>
          </a:p>
          <a:p>
            <a:pPr marL="685800" lvl="2" indent="-685800">
              <a:buFont typeface="Arial" panose="020B0604020202020204" pitchFamily="34" charset="0"/>
              <a:buChar char="•"/>
            </a:pPr>
            <a:endParaRPr lang="fr-DK" b="0" u="none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07560C-6D90-004D-945B-50EF691F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DK"/>
              <a:t>Status NORDUNET project</a:t>
            </a:r>
          </a:p>
        </p:txBody>
      </p:sp>
    </p:spTree>
    <p:extLst>
      <p:ext uri="{BB962C8B-B14F-4D97-AF65-F5344CB8AC3E}">
        <p14:creationId xmlns:p14="http://schemas.microsoft.com/office/powerpoint/2010/main" val="23185122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Demi Bold"/>
            <a:ea typeface="Avenir Next Demi Bold"/>
            <a:cs typeface="Avenir Next Demi Bold"/>
            <a:sym typeface="Avenir Next Demi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156</Words>
  <Application>Microsoft Macintosh PowerPoint</Application>
  <PresentationFormat>Brugerdefineret</PresentationFormat>
  <Paragraphs>18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Arial</vt:lpstr>
      <vt:lpstr>Avenir Next Demi Bold</vt:lpstr>
      <vt:lpstr>Avenir Next Medium</vt:lpstr>
      <vt:lpstr>Avenir Next Regular</vt:lpstr>
      <vt:lpstr>Helvetica Neue</vt:lpstr>
      <vt:lpstr>27_Showcase</vt:lpstr>
      <vt:lpstr>Policy matters</vt:lpstr>
      <vt:lpstr>Technical ROADMAP</vt:lpstr>
      <vt:lpstr>Status NORDUNET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eduVPN deployers’ meeting</dc:title>
  <cp:lastModifiedBy>Tangui Coulouarn</cp:lastModifiedBy>
  <cp:revision>46</cp:revision>
  <cp:lastPrinted>2021-03-24T13:40:47Z</cp:lastPrinted>
  <dcterms:modified xsi:type="dcterms:W3CDTF">2021-11-17T10:10:22Z</dcterms:modified>
</cp:coreProperties>
</file>